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CC33"/>
    <a:srgbClr val="CC00CC"/>
    <a:srgbClr val="F139CE"/>
    <a:srgbClr val="FF99FF"/>
    <a:srgbClr val="774EDC"/>
    <a:srgbClr val="C06AB4"/>
    <a:srgbClr val="9562C8"/>
    <a:srgbClr val="FF7C80"/>
    <a:srgbClr val="FFCCFF"/>
    <a:srgbClr val="FF66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01" autoAdjust="0"/>
  </p:normalViewPr>
  <p:slideViewPr>
    <p:cSldViewPr>
      <p:cViewPr>
        <p:scale>
          <a:sx n="90" d="100"/>
          <a:sy n="90" d="100"/>
        </p:scale>
        <p:origin x="-18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E2AC-FF84-4E2E-ABB6-D18FD46A2C19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0E00B-DA82-4319-BED1-6C0C2C1D8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3049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E2AC-FF84-4E2E-ABB6-D18FD46A2C19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0E00B-DA82-4319-BED1-6C0C2C1D8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5893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E2AC-FF84-4E2E-ABB6-D18FD46A2C19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0E00B-DA82-4319-BED1-6C0C2C1D8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8220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E2AC-FF84-4E2E-ABB6-D18FD46A2C19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0E00B-DA82-4319-BED1-6C0C2C1D8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8756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E2AC-FF84-4E2E-ABB6-D18FD46A2C19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0E00B-DA82-4319-BED1-6C0C2C1D8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7589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E2AC-FF84-4E2E-ABB6-D18FD46A2C19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0E00B-DA82-4319-BED1-6C0C2C1D8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3766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E2AC-FF84-4E2E-ABB6-D18FD46A2C19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0E00B-DA82-4319-BED1-6C0C2C1D8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2290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E2AC-FF84-4E2E-ABB6-D18FD46A2C19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0E00B-DA82-4319-BED1-6C0C2C1D8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4732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E2AC-FF84-4E2E-ABB6-D18FD46A2C19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0E00B-DA82-4319-BED1-6C0C2C1D8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3837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E2AC-FF84-4E2E-ABB6-D18FD46A2C19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0E00B-DA82-4319-BED1-6C0C2C1D8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3140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E2AC-FF84-4E2E-ABB6-D18FD46A2C19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0E00B-DA82-4319-BED1-6C0C2C1D8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5194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4E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0E2AC-FF84-4E2E-ABB6-D18FD46A2C19}" type="datetimeFigureOut">
              <a:rPr lang="ru-RU" smtClean="0"/>
              <a:pPr/>
              <a:t>24.08.2018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0E00B-DA82-4319-BED1-6C0C2C1D8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7948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628800"/>
            <a:ext cx="8208912" cy="4104456"/>
          </a:xfrm>
          <a:solidFill>
            <a:srgbClr val="F139CE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Администрация города Черепаново Черепановского района Новосибирской области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СООБЩАЕТ: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данные субъектов малого и среднего предпринимательства находятся на сайте ФНС России (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https//www.nalog.ru/rn54)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 электронном сервисе «Единый реестр субъектов малого и среднего предпринимательства»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16632"/>
            <a:ext cx="792088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41067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0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 Администрация города Черепаново Черепановского района Новосибирской области  СООБЩАЕТ: данные субъектов малого и среднего предпринимательства находятся на сайте ФНС России (https//www.nalog.ru/rn54)  в электронном сервисе «Единый реестр субъектов малого и среднего предпринимательства»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Население города Черепаново</dc:title>
  <dc:creator>User</dc:creator>
  <cp:lastModifiedBy>RePack by SPecialiST</cp:lastModifiedBy>
  <cp:revision>61</cp:revision>
  <dcterms:created xsi:type="dcterms:W3CDTF">2018-02-20T13:34:31Z</dcterms:created>
  <dcterms:modified xsi:type="dcterms:W3CDTF">2018-08-24T05:27:38Z</dcterms:modified>
</cp:coreProperties>
</file>